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63" r:id="rId4"/>
    <p:sldId id="262" r:id="rId5"/>
    <p:sldId id="264" r:id="rId6"/>
    <p:sldId id="265" r:id="rId7"/>
    <p:sldId id="268" r:id="rId8"/>
    <p:sldId id="267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>
        <p:scale>
          <a:sx n="80" d="100"/>
          <a:sy n="80" d="100"/>
        </p:scale>
        <p:origin x="-10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A2809E8-CB7B-4721-AFA8-659327A47942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90FC8C28-6CBF-453A-9D3D-B0CE4C58FA9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95739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809E8-CB7B-4721-AFA8-659327A47942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C8C28-6CBF-453A-9D3D-B0CE4C58F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95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809E8-CB7B-4721-AFA8-659327A47942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C8C28-6CBF-453A-9D3D-B0CE4C58F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150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809E8-CB7B-4721-AFA8-659327A47942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C8C28-6CBF-453A-9D3D-B0CE4C58F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240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809E8-CB7B-4721-AFA8-659327A47942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C8C28-6CBF-453A-9D3D-B0CE4C58FA9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85078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809E8-CB7B-4721-AFA8-659327A47942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C8C28-6CBF-453A-9D3D-B0CE4C58F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643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809E8-CB7B-4721-AFA8-659327A47942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C8C28-6CBF-453A-9D3D-B0CE4C58F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81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809E8-CB7B-4721-AFA8-659327A47942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C8C28-6CBF-453A-9D3D-B0CE4C58F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068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809E8-CB7B-4721-AFA8-659327A47942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C8C28-6CBF-453A-9D3D-B0CE4C58F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24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809E8-CB7B-4721-AFA8-659327A47942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C8C28-6CBF-453A-9D3D-B0CE4C58F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671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809E8-CB7B-4721-AFA8-659327A47942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C8C28-6CBF-453A-9D3D-B0CE4C58F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67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9A2809E8-CB7B-4721-AFA8-659327A47942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90FC8C28-6CBF-453A-9D3D-B0CE4C58F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34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68;p16">
            <a:extLst>
              <a:ext uri="{FF2B5EF4-FFF2-40B4-BE49-F238E27FC236}">
                <a16:creationId xmlns:a16="http://schemas.microsoft.com/office/drawing/2014/main" id="{B69E3763-B931-4CED-9D3E-BCB273DC8CC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22714"/>
          <a:stretch/>
        </p:blipFill>
        <p:spPr>
          <a:xfrm>
            <a:off x="0" y="0"/>
            <a:ext cx="1219200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F3060A1-F582-41E0-B38F-906B5248BA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8684" y="727046"/>
            <a:ext cx="9418320" cy="2188029"/>
          </a:xfrm>
        </p:spPr>
        <p:txBody>
          <a:bodyPr/>
          <a:lstStyle/>
          <a:p>
            <a:r>
              <a:rPr lang="en-US" b="1" dirty="0"/>
              <a:t>ECG Filtering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86E224F-CD6D-4A92-A306-5593C21963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309" y="5830151"/>
            <a:ext cx="5711535" cy="512762"/>
          </a:xfrm>
        </p:spPr>
        <p:txBody>
          <a:bodyPr/>
          <a:lstStyle/>
          <a:p>
            <a:r>
              <a:rPr lang="en-US" b="1" dirty="0">
                <a:solidFill>
                  <a:srgbClr val="FFFFFF"/>
                </a:solidFill>
                <a:ea typeface="Calibri"/>
                <a:cs typeface="Calibri"/>
                <a:sym typeface="Calibri"/>
              </a:rPr>
              <a:t>Rensselaer Polytechnic Institute  </a:t>
            </a:r>
            <a:endParaRPr lang="en-US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71;p16">
            <a:extLst>
              <a:ext uri="{FF2B5EF4-FFF2-40B4-BE49-F238E27FC236}">
                <a16:creationId xmlns:a16="http://schemas.microsoft.com/office/drawing/2014/main" id="{EDEFC0A7-A681-4A7A-9B1A-7CF3690350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28736" y="5681673"/>
            <a:ext cx="1042298" cy="8097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7910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B59F3-F3A8-4ADE-98FD-6A89F24F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Awesome Fourier GIF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2334131C-74F4-4788-8F1C-E5CD7231F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942" y="1926771"/>
            <a:ext cx="4762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9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B59F3-F3A8-4ADE-98FD-6A89F24F2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2245360"/>
            <a:ext cx="9692640" cy="1996122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Make sure to open ‘</a:t>
            </a:r>
            <a:r>
              <a:rPr lang="en-US" sz="6000" b="1" dirty="0" err="1"/>
              <a:t>readECG.m</a:t>
            </a:r>
            <a:r>
              <a:rPr lang="en-US" sz="6000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4149996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0AC1B5-5538-4CF0-B70D-79FFDF318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512" y="138112"/>
            <a:ext cx="7038975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0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648848-58EA-4E07-87C5-B0788C1CD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323850"/>
            <a:ext cx="8648700" cy="62103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995B0AD-4A95-48A2-8204-65EF41E5D11F}"/>
              </a:ext>
            </a:extLst>
          </p:cNvPr>
          <p:cNvCxnSpPr/>
          <p:nvPr/>
        </p:nvCxnSpPr>
        <p:spPr>
          <a:xfrm flipH="1">
            <a:off x="4429760" y="4795520"/>
            <a:ext cx="670560" cy="9550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77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464AAA-FCD9-498B-AAE0-CE6887C83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709612"/>
            <a:ext cx="7077075" cy="54387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DCEB6C-7194-413B-BAB0-E048C76F3D01}"/>
              </a:ext>
            </a:extLst>
          </p:cNvPr>
          <p:cNvSpPr/>
          <p:nvPr/>
        </p:nvSpPr>
        <p:spPr>
          <a:xfrm>
            <a:off x="2501900" y="908050"/>
            <a:ext cx="886759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4355E3-10FA-4EE5-8D39-3C8244D6C133}"/>
              </a:ext>
            </a:extLst>
          </p:cNvPr>
          <p:cNvSpPr/>
          <p:nvPr/>
        </p:nvSpPr>
        <p:spPr>
          <a:xfrm>
            <a:off x="5511799" y="1123950"/>
            <a:ext cx="768351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A623C3FB-3DA1-484A-852A-F13DF740899A}"/>
              </a:ext>
            </a:extLst>
          </p:cNvPr>
          <p:cNvSpPr/>
          <p:nvPr/>
        </p:nvSpPr>
        <p:spPr>
          <a:xfrm>
            <a:off x="8648701" y="1428751"/>
            <a:ext cx="152400" cy="1524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D1C3FEBF-10DB-45CC-9DD1-D5344DDB792A}"/>
              </a:ext>
            </a:extLst>
          </p:cNvPr>
          <p:cNvSpPr/>
          <p:nvPr/>
        </p:nvSpPr>
        <p:spPr>
          <a:xfrm>
            <a:off x="4226393" y="1428751"/>
            <a:ext cx="152400" cy="1524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39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56373A-2B59-4B03-B45E-8283CF7B7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183" y="967422"/>
            <a:ext cx="7069524" cy="57721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4658EA-A86D-4EBC-9AA3-723575202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625" y="180975"/>
            <a:ext cx="9692640" cy="786447"/>
          </a:xfrm>
        </p:spPr>
        <p:txBody>
          <a:bodyPr/>
          <a:lstStyle/>
          <a:p>
            <a:r>
              <a:rPr lang="en-US" dirty="0"/>
              <a:t>Example: </a:t>
            </a:r>
            <a:r>
              <a:rPr lang="en-US" b="1" u="sng" dirty="0"/>
              <a:t>Lowpass</a:t>
            </a:r>
            <a:r>
              <a:rPr lang="en-US" dirty="0"/>
              <a:t> with </a:t>
            </a:r>
            <a:r>
              <a:rPr lang="en-US" b="1" dirty="0"/>
              <a:t>fc = 45 Hz</a:t>
            </a:r>
          </a:p>
        </p:txBody>
      </p:sp>
    </p:spTree>
    <p:extLst>
      <p:ext uri="{BB962C8B-B14F-4D97-AF65-F5344CB8AC3E}">
        <p14:creationId xmlns:p14="http://schemas.microsoft.com/office/powerpoint/2010/main" val="3573868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B59F3-F3A8-4ADE-98FD-6A89F24F2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3048000"/>
            <a:ext cx="9692640" cy="1345882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116813244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618</TotalTime>
  <Words>26</Words>
  <Application>Microsoft Office PowerPoint</Application>
  <PresentationFormat>Widescreen</PresentationFormat>
  <Paragraphs>6</Paragraphs>
  <Slides>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Schoolbook</vt:lpstr>
      <vt:lpstr>Wingdings 2</vt:lpstr>
      <vt:lpstr>View</vt:lpstr>
      <vt:lpstr>ECG Filtering</vt:lpstr>
      <vt:lpstr>Awesome Fourier GIF</vt:lpstr>
      <vt:lpstr>Make sure to open ‘readECG.m’</vt:lpstr>
      <vt:lpstr>PowerPoint Presentation</vt:lpstr>
      <vt:lpstr>PowerPoint Presentation</vt:lpstr>
      <vt:lpstr>PowerPoint Presentation</vt:lpstr>
      <vt:lpstr>Example: Lowpass with fc = 45 Hz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Audio Codeword Decryption</dc:title>
  <dc:creator>Jason Smith</dc:creator>
  <cp:lastModifiedBy>Jason Smith</cp:lastModifiedBy>
  <cp:revision>32</cp:revision>
  <dcterms:created xsi:type="dcterms:W3CDTF">2020-02-14T00:40:41Z</dcterms:created>
  <dcterms:modified xsi:type="dcterms:W3CDTF">2020-02-15T05:43:49Z</dcterms:modified>
</cp:coreProperties>
</file>